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5" r:id="rId16"/>
    <p:sldId id="267" r:id="rId17"/>
    <p:sldId id="263" r:id="rId18"/>
    <p:sldId id="271" r:id="rId19"/>
    <p:sldId id="290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287" r:id="rId28"/>
    <p:sldId id="299" r:id="rId29"/>
    <p:sldId id="296" r:id="rId30"/>
    <p:sldId id="295" r:id="rId31"/>
    <p:sldId id="274" r:id="rId32"/>
    <p:sldId id="291" r:id="rId33"/>
    <p:sldId id="292" r:id="rId34"/>
    <p:sldId id="300" r:id="rId35"/>
    <p:sldId id="303" r:id="rId36"/>
    <p:sldId id="293" r:id="rId37"/>
    <p:sldId id="268" r:id="rId38"/>
    <p:sldId id="282" r:id="rId39"/>
    <p:sldId id="288" r:id="rId40"/>
    <p:sldId id="28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8.png"/><Relationship Id="rId21" Type="http://schemas.openxmlformats.org/officeDocument/2006/relationships/image" Target="../media/image94.png"/><Relationship Id="rId7" Type="http://schemas.openxmlformats.org/officeDocument/2006/relationships/image" Target="../media/image82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650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11" Type="http://schemas.openxmlformats.org/officeDocument/2006/relationships/image" Target="../media/image84.png"/><Relationship Id="rId5" Type="http://schemas.openxmlformats.org/officeDocument/2006/relationships/image" Target="../media/image80.png"/><Relationship Id="rId15" Type="http://schemas.openxmlformats.org/officeDocument/2006/relationships/image" Target="../media/image88.png"/><Relationship Id="rId10" Type="http://schemas.openxmlformats.org/officeDocument/2006/relationships/image" Target="../media/image76.png"/><Relationship Id="rId19" Type="http://schemas.openxmlformats.org/officeDocument/2006/relationships/image" Target="../media/image92.png"/><Relationship Id="rId4" Type="http://schemas.openxmlformats.org/officeDocument/2006/relationships/image" Target="../media/image79.png"/><Relationship Id="rId9" Type="http://schemas.openxmlformats.org/officeDocument/2006/relationships/image" Target="../media/image77.png"/><Relationship Id="rId14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96.gif"/><Relationship Id="rId7" Type="http://schemas.openxmlformats.org/officeDocument/2006/relationships/image" Target="../media/image76.pn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97.png"/><Relationship Id="rId9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3.png"/><Relationship Id="rId4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slide" Target="slide40.xml"/><Relationship Id="rId3" Type="http://schemas.openxmlformats.org/officeDocument/2006/relationships/slide" Target="slide26.xml"/><Relationship Id="rId7" Type="http://schemas.openxmlformats.org/officeDocument/2006/relationships/slide" Target="slide32.xml"/><Relationship Id="rId12" Type="http://schemas.openxmlformats.org/officeDocument/2006/relationships/slide" Target="slide39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1.xml"/><Relationship Id="rId5" Type="http://schemas.openxmlformats.org/officeDocument/2006/relationships/slide" Target="slide27.xml"/><Relationship Id="rId15" Type="http://schemas.openxmlformats.org/officeDocument/2006/relationships/image" Target="../media/image1050.png"/><Relationship Id="rId10" Type="http://schemas.openxmlformats.org/officeDocument/2006/relationships/slide" Target="slide36.xml"/><Relationship Id="rId4" Type="http://schemas.openxmlformats.org/officeDocument/2006/relationships/slide" Target="slide28.xml"/><Relationship Id="rId9" Type="http://schemas.openxmlformats.org/officeDocument/2006/relationships/slide" Target="slide35.xml"/><Relationship Id="rId14" Type="http://schemas.openxmlformats.org/officeDocument/2006/relationships/slide" Target="slide3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7.png"/><Relationship Id="rId7" Type="http://schemas.openxmlformats.org/officeDocument/2006/relationships/image" Target="../media/image1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37.png"/><Relationship Id="rId7" Type="http://schemas.openxmlformats.org/officeDocument/2006/relationships/image" Target="../media/image6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7" Type="http://schemas.openxmlformats.org/officeDocument/2006/relationships/image" Target="../media/image14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40.png"/><Relationship Id="rId10" Type="http://schemas.openxmlformats.org/officeDocument/2006/relationships/image" Target="../media/image63.png"/><Relationship Id="rId4" Type="http://schemas.openxmlformats.org/officeDocument/2006/relationships/image" Target="../media/image260.png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670.png"/><Relationship Id="rId7" Type="http://schemas.openxmlformats.org/officeDocument/2006/relationships/image" Target="../media/image76.png"/><Relationship Id="rId12" Type="http://schemas.openxmlformats.org/officeDocument/2006/relationships/image" Target="../media/image88.png"/><Relationship Id="rId2" Type="http://schemas.openxmlformats.org/officeDocument/2006/relationships/image" Target="../media/image18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182.png"/><Relationship Id="rId9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emf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55.png"/><Relationship Id="rId7" Type="http://schemas.openxmlformats.org/officeDocument/2006/relationships/image" Target="../media/image54.png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openxmlformats.org/officeDocument/2006/relationships/image" Target="../media/image50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29.png"/><Relationship Id="rId5" Type="http://schemas.openxmlformats.org/officeDocument/2006/relationships/image" Target="../media/image52.png"/><Relationship Id="rId15" Type="http://schemas.openxmlformats.org/officeDocument/2006/relationships/image" Target="../media/image57.png"/><Relationship Id="rId10" Type="http://schemas.openxmlformats.org/officeDocument/2006/relationships/image" Target="../media/image28.png"/><Relationship Id="rId4" Type="http://schemas.openxmlformats.org/officeDocument/2006/relationships/image" Target="../media/image51.png"/><Relationship Id="rId9" Type="http://schemas.openxmlformats.org/officeDocument/2006/relationships/image" Target="../media/image26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527333" y="3175213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1588" y="96965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1566800" y="2111114"/>
            <a:ext cx="8508040" cy="3280008"/>
            <a:chOff x="1566800" y="2111114"/>
            <a:chExt cx="850804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362588" y="2496197"/>
              <a:ext cx="4567263" cy="231534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found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2062370" y="5077012"/>
              <a:ext cx="2865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(Duan and Wang, </a:t>
              </a:r>
              <a:r>
                <a:rPr lang="en-US" sz="1200" i="1" dirty="0">
                  <a:latin typeface="Lucida grande" panose="020B0502040204020203"/>
                </a:rPr>
                <a:t>JCP, </a:t>
              </a:r>
              <a:r>
                <a:rPr lang="en-US" sz="1200" dirty="0">
                  <a:latin typeface="Lucida grande" panose="020B0502040204020203"/>
                </a:rPr>
                <a:t>2020</a:t>
              </a:r>
              <a:r>
                <a:rPr lang="en-US" sz="1200" i="1" dirty="0">
                  <a:latin typeface="Lucida grande" panose="020B0502040204020203"/>
                </a:rPr>
                <a:t>)</a:t>
              </a:r>
              <a:endParaRPr lang="en-US" sz="1200" dirty="0">
                <a:latin typeface="Lucida grande" panose="020B0502040204020203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8E5AC-AD3E-C19F-5F09-26102F5FEA43}"/>
              </a:ext>
            </a:extLst>
          </p:cNvPr>
          <p:cNvSpPr/>
          <p:nvPr/>
        </p:nvSpPr>
        <p:spPr>
          <a:xfrm>
            <a:off x="3696164" y="3464945"/>
            <a:ext cx="42268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Criteria of </a:t>
            </a:r>
            <a:r>
              <a:rPr lang="en-US" dirty="0" err="1"/>
              <a:t>phi_p</a:t>
            </a:r>
            <a:r>
              <a:rPr lang="en-US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87676" y="1660919"/>
            <a:ext cx="6520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A96E692-1EB0-C377-477B-9BA6F0BD23BF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40792" y="2611156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40792" y="4627998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40792" y="4318500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92955" y="2961751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4967" y="3131282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55837" y="2611156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91232" y="2792728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0085" y="3006044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29670" y="4819321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401829" y="1829983"/>
            <a:ext cx="8514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 Graining NFH at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272820" y="5541945"/>
            <a:ext cx="1036598" cy="47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381523" y="6261506"/>
            <a:ext cx="2214649" cy="423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80705" y="2105476"/>
            <a:ext cx="32864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form to locally balance competing interactions.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These conformations are exclusive to polyelectrolyte brushes.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3050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986582" y="5022058"/>
            <a:ext cx="32054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caused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4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986582" y="2463360"/>
            <a:ext cx="3266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should serve to validate our results experimentally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521220" y="179181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 SCFT considering the coupling of polymer elasticity, Flory-Huggins interactions, electrostatics, and local incompressibility. Using this theory, we have concluded the following: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6D7C5E-258D-52CF-38A7-946B0380ED94}"/>
              </a:ext>
            </a:extLst>
          </p:cNvPr>
          <p:cNvSpPr/>
          <p:nvPr/>
        </p:nvSpPr>
        <p:spPr>
          <a:xfrm>
            <a:off x="4035352" y="2954317"/>
            <a:ext cx="3609975" cy="1266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words?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7415166" y="1747415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6096000" y="2969757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75BBE-486D-CA3F-B2E2-FFDEC3E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65" y="3890625"/>
            <a:ext cx="3686569" cy="28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6368169" y="2029985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75BBE-486D-CA3F-B2E2-FFDEC3E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715" y="2878468"/>
            <a:ext cx="3686569" cy="28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5951983" y="4288792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24084" y="4189911"/>
            <a:ext cx="2317056" cy="223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191736" cy="683155"/>
            <a:chOff x="2787794" y="3834965"/>
            <a:chExt cx="7084134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043904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23943" y="1714761"/>
            <a:ext cx="6217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315" y="3206872"/>
            <a:ext cx="2676413" cy="510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72308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519740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60372" y="2074418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51570" y="1765461"/>
            <a:ext cx="7875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3807" y="2587368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8119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5065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4363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5054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0103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93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10975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2490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569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5605</TotalTime>
  <Words>1898</Words>
  <Application>Microsoft Office PowerPoint</Application>
  <PresentationFormat>Widescreen</PresentationFormat>
  <Paragraphs>454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Coarse Graining NFH at pH 2.4</vt:lpstr>
      <vt:lpstr>Cooperative Collapse of the Dilute Phase</vt:lpstr>
      <vt:lpstr>Summary</vt:lpstr>
      <vt:lpstr>Outline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225</cp:revision>
  <dcterms:created xsi:type="dcterms:W3CDTF">2022-03-28T18:43:16Z</dcterms:created>
  <dcterms:modified xsi:type="dcterms:W3CDTF">2022-09-08T17:05:51Z</dcterms:modified>
</cp:coreProperties>
</file>